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FB62-3DBF-550B-BAAD-168CDE3C4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F9D23-D213-B429-2251-A264ECE31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B29F8-7A30-B2F1-607D-A880F494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88DF3-448D-26BD-D6B4-D08754DB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C453-5395-890E-4C81-E0517726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4128-B790-210D-1882-4F2862F1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0ADBF-61D9-6FA1-D9E1-3183F0E60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6A1CC-AF81-F024-D4F7-46E863C1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BA189-5ADE-E050-7F35-64047D36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A512E-9B2E-F863-B204-D65783D4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F370D-8D45-DD44-C0B0-9CBA6D01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A2CD0-112A-4468-A0BB-612F73A1D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C8C2-FC0A-45DB-8852-0106EBE6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B1F1-D406-32E8-A427-978D5E45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0E5A-83D0-C25C-8983-0452E323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CA64-735C-44B6-12C7-A8B144D8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8995A-BCBD-D20A-A95F-8DB5B80A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EFA7-AA0C-2482-60A2-A89915C5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EC16C-568C-68BA-EC47-2611CB3A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3E518-047C-B64C-BEF3-656905E2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D702-F92B-4C22-AD73-CEF02C7D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BA43A-C017-E34A-0D2D-1281CD46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CABC-3ADC-B01C-8AEC-AA639F44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79369-5A95-34D0-EF00-939392F9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1185F-766C-CFD6-E033-E80CFA39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2B0E-123E-D0F5-8F16-5A682688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7216-E6E1-B49A-C934-339CB0569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9CB0C-D846-E97F-F646-596A3D4BA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B7BF2-416D-FB20-E671-29C386C5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3A49C-644F-3401-A4FC-0C4129F6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9CEA9-BCA1-F4FB-0B6C-C7CE3481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983A-FBEE-F8D0-3D7D-5FEF814D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0A45D-4446-5FD0-630F-F097C6013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DB1D0-95DB-F749-D248-1BEC82378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9AC16-2EA8-01F0-FE4B-321F9F30A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D5771-6BEB-158C-84FA-8F886D965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24A87-C18C-07AC-17C5-6EA79C96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3C1FC-8EA4-99A0-D251-68A911E2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42186-59A0-0112-F3B0-B3492E5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91AF-14BD-5449-06E4-2BCB23A3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8CB3F-C096-7E98-9E7A-467AB6CB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93361-28BE-E057-3FCB-5730E8F3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BB718-530E-DA10-7F5C-CFEEC396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69122-5843-0794-ADF5-3E54D49E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B2CC7-D547-A967-5DBF-225B0545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6E9C7-AF37-DBD9-CC19-706F70BB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1A17-7780-2DE8-985B-8D9547DB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94EA-1EAF-875E-3A29-85F6CD40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E3169-567F-15A9-1C0B-2E69D83B6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56A35-20C0-0BEA-B227-4BCA4497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03F0-C034-E1D8-64AC-5A79F800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3AC2B-F8A0-691D-BD5D-A3622FB8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629F-C54D-FA86-B193-4D945B5D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C9A89-A1AD-76C1-919D-493F0F6C2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34E03-0677-B9BF-C7FD-D2B47B99A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FF24A-AC9E-421A-E7C8-DDB3DA9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1A058-3C88-2DD7-5122-22F5D012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88E6-946C-C77E-E0AC-3F17EA5C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3940E-44A7-B567-540D-BDD4F246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EF875-4556-B847-B9E6-6C4FCD5F2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1F62-E791-381B-B18E-21CD64D4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086E-CE64-4DDA-9187-CAC48DA2226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35E70-539A-F59C-8101-78F98DECD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A1475-ED44-C9C3-3FB0-EA5C08DA1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CAFB-A976-4CFE-AEFC-EA023BC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226C-1206-F160-1739-1A2F9DC63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FAA92-495F-D7C7-9CE7-5FD00DADC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81AA-8E90-8B4E-27B9-EAC00E1A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Stolle</dc:creator>
  <cp:lastModifiedBy>Christopher Stolle</cp:lastModifiedBy>
  <cp:revision>1</cp:revision>
  <dcterms:created xsi:type="dcterms:W3CDTF">2023-04-25T08:56:01Z</dcterms:created>
  <dcterms:modified xsi:type="dcterms:W3CDTF">2023-04-25T08:56:11Z</dcterms:modified>
</cp:coreProperties>
</file>