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598"/>
    <a:srgbClr val="F99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9C3B-209B-3944-8C6C-8A09DCF85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9F3F9-0987-8847-85F0-3D997885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A37B-7618-B44F-AA28-9A42796E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1BC3-838A-C341-8377-E3DAD731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FF71-3ECE-FC48-B50E-EC0EDAED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024F-3932-F94C-B492-6537EBDB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1C6E-8B9F-1D43-A522-52B2E7026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6195-629E-704C-B139-7F7D9303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9BBBE-F9EC-DC45-B625-D26FB1A1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512C-A93F-9E4E-A5A1-5450A45A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C671D-6C96-B045-9A83-B41065B12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01D28-B08A-104D-B86E-B3F01CF27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C8E9-9F42-C346-B7EC-09EFC2C6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0A67-6450-4149-A6E4-0AC3F2B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C7A51-6662-3A40-82F6-A171351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E60B-B3EC-F343-8CE8-80B94406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3A39-DE9C-444F-A15B-5E61E5B0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F764-25F5-F042-B9B4-F4F9A033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5A07-77CC-7D4F-8C25-3B4BA15B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9CDB-4017-D64D-B6B7-129ECD98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4D0F-369C-E440-A17E-0CA10E69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1085C-580F-E64C-B5A8-60A328A05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1069-4750-294C-AF84-130D3DDB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0CEE-1FDA-364B-8C72-F314C453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6A10-291A-5B4D-99E9-C17638A1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7AFD-FAE8-1140-8812-C483F6F1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CD4A-E429-C843-86F3-AD27E76F2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1C557-46AD-544C-8397-2E58545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A3B73-F13F-6548-A1E2-49F6447F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DA914-D1BA-E542-8E63-46DDCCC1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471A-86B9-314A-AC28-152D4649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6D7B-3148-3C45-A797-922669EA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53B6C-5CD6-A74B-9173-C89D0F46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4ED5-C352-414B-9A83-1C02CDE2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23D65-A408-A647-B09D-D68766EC7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38B63-505C-AD46-963C-2E9D72F69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6F69D-4A1E-E349-B5C8-D4EE413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AB919-8DA6-9044-832E-CAA8AB4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88C65-04D7-484B-A1B0-0981A3F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9DAB-CBB5-D249-ADA6-86217B23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2E5DE-0C94-6847-B8EF-3D1E2363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B6328-9BDB-9441-964D-0D49087B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518AE-620E-A642-8F48-6FF3E09E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ABE4D-82B9-B846-8B70-AB180300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84A82-F8B5-4149-9A6B-9D7E90DD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F867D-F8F7-0440-A4E7-6B4B8AF7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CE19-91E2-7D4E-A6AF-753766A2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87BA-BC92-5241-BFC1-C6A99C4C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558F7-CDDA-C742-ADB8-2811D814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317DD-2410-4546-B09E-E70F506C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54AA-E2DB-CC45-A02D-F6268B4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46BB6-EC67-7542-99F6-5E7CC2A5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A39A-8461-BA45-AB2D-BD22B4AC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35850-0240-F14A-B212-CB282B467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26ECF-42F7-104C-A3DA-7AE8E0383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7DDF-2CBF-EF48-B382-56202F7B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6FEE-6CB9-5141-81AC-DAA8217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5B95C-5035-8D48-BD1C-DF259223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BB2E5-A62B-3D41-90D1-D11BDAA4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672B2-9C2F-6A4C-8E82-3DD56FDE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E7537-C127-444D-B11C-04149B091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16F7-FC1A-D44B-AFD1-F11629B83FA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C6732-E395-D945-9286-BBF28949D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1B2C-B161-904A-A452-02B4458E7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28B4-9A97-5A4D-8A3F-C1913074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34" y="2112166"/>
            <a:ext cx="10846676" cy="222335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9991B"/>
                </a:solidFill>
                <a:latin typeface="Century Gothic" panose="020B0502020202020204" pitchFamily="34" charset="0"/>
              </a:rPr>
              <a:t>CMMA Connect Webinar</a:t>
            </a:r>
            <a:br>
              <a:rPr lang="en-US" sz="4800" b="1" dirty="0">
                <a:solidFill>
                  <a:srgbClr val="F9991B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F9991B"/>
                </a:solidFill>
                <a:latin typeface="Century Gothic" panose="020B0502020202020204" pitchFamily="34" charset="0"/>
              </a:rPr>
              <a:t>Global Solutions:</a:t>
            </a:r>
            <a:r>
              <a:rPr lang="en-US" sz="3200" b="1" dirty="0">
                <a:solidFill>
                  <a:srgbClr val="F9991B"/>
                </a:solidFill>
                <a:latin typeface="Century Gothic" panose="020B0502020202020204" pitchFamily="34" charset="0"/>
              </a:rPr>
              <a:t> From Minneapolis to Paris, join us for innovative production tips on media asset management and live interactive dialogue</a:t>
            </a:r>
            <a:endParaRPr lang="en-US" sz="4800" b="1" dirty="0">
              <a:solidFill>
                <a:srgbClr val="F9991B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23DCF-25E1-A74B-9F76-42D58EBE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834"/>
            <a:ext cx="9144000" cy="10963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F7598"/>
                </a:solidFill>
                <a:latin typeface="Century Gothic" panose="020B0502020202020204" pitchFamily="34" charset="0"/>
              </a:rPr>
              <a:t>Date: </a:t>
            </a:r>
            <a:r>
              <a:rPr lang="en-US" sz="2800" dirty="0">
                <a:latin typeface="Century Gothic" panose="020B0502020202020204" pitchFamily="34" charset="0"/>
              </a:rPr>
              <a:t>June 17, 2021</a:t>
            </a:r>
            <a:endParaRPr lang="en-US" sz="2800" b="1" dirty="0">
              <a:solidFill>
                <a:srgbClr val="2F7598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rgbClr val="2F7598"/>
                </a:solidFill>
                <a:latin typeface="Century Gothic" panose="020B0502020202020204" pitchFamily="34" charset="0"/>
              </a:rPr>
              <a:t>Time: </a:t>
            </a:r>
            <a:r>
              <a:rPr lang="en-US" sz="2800" dirty="0">
                <a:latin typeface="Century Gothic" panose="020B0502020202020204" pitchFamily="34" charset="0"/>
              </a:rPr>
              <a:t>3:00 – 4:00 P.M. Eastern Time</a:t>
            </a:r>
            <a:endParaRPr lang="en-US" sz="2800" b="1" dirty="0">
              <a:solidFill>
                <a:srgbClr val="2F7598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0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CMMA Connect Webinar Global Solutions: From Minneapolis to Paris, join us for innovative production tips on media asset management and live interactive dialogue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NAME GOES HERE</dc:title>
  <dc:creator>Marlena Harmon</dc:creator>
  <cp:lastModifiedBy>Marvin Mitchell</cp:lastModifiedBy>
  <cp:revision>5</cp:revision>
  <dcterms:created xsi:type="dcterms:W3CDTF">2020-06-30T13:59:11Z</dcterms:created>
  <dcterms:modified xsi:type="dcterms:W3CDTF">2021-06-07T20:01:52Z</dcterms:modified>
</cp:coreProperties>
</file>